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2012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OPREDMETENA OSNOVNA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Dolgoročne premoženjske pravice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Zgradbe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Druga osnovna sredstva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občinskega proračuna – občine Ivančna Gorica</a:t>
            </a:r>
          </a:p>
          <a:p>
            <a:r>
              <a:rPr lang="sl-SI" sz="1600" b="1" dirty="0" smtClean="0">
                <a:solidFill>
                  <a:srgbClr val="0070C0"/>
                </a:solidFill>
              </a:rPr>
              <a:t>Prerazporeditev sredstev – oprema kuhinja Krka:		</a:t>
            </a:r>
            <a:r>
              <a:rPr lang="sl-SI" sz="1600" b="1" dirty="0" smtClean="0">
                <a:solidFill>
                  <a:srgbClr val="0070C0"/>
                </a:solidFill>
              </a:rPr>
              <a:t>47.294,00 </a:t>
            </a:r>
            <a:r>
              <a:rPr lang="sl-SI" sz="1600" b="1" dirty="0" smtClean="0">
                <a:solidFill>
                  <a:srgbClr val="0070C0"/>
                </a:solidFill>
              </a:rPr>
              <a:t>€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obnovo iztrošene opreme:			17.160,00 €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Predelava vrat telovadnice na Krki:			 </a:t>
            </a:r>
            <a:r>
              <a:rPr lang="sl-SI" sz="1600" b="1" dirty="0" smtClean="0">
                <a:solidFill>
                  <a:srgbClr val="002060"/>
                </a:solidFill>
              </a:rPr>
              <a:t>5.662,54 </a:t>
            </a:r>
            <a:r>
              <a:rPr lang="sl-SI" sz="1600" b="1" dirty="0" smtClean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državnega proračuna - MIZKŠ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nakup učil:				</a:t>
            </a:r>
            <a:r>
              <a:rPr lang="sl-SI" sz="1600" b="1" dirty="0" smtClean="0">
                <a:solidFill>
                  <a:srgbClr val="002060"/>
                </a:solidFill>
              </a:rPr>
              <a:t>14.408,37 </a:t>
            </a:r>
            <a:r>
              <a:rPr lang="sl-SI" sz="1600" b="1" dirty="0" smtClean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lastnih sredstev:				 </a:t>
            </a:r>
            <a:r>
              <a:rPr lang="sl-SI" sz="1600" b="1" dirty="0" smtClean="0">
                <a:solidFill>
                  <a:srgbClr val="7030A0"/>
                </a:solidFill>
              </a:rPr>
              <a:t>5.675,20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presežka leta 2011:			 </a:t>
            </a:r>
            <a:r>
              <a:rPr lang="sl-SI" sz="1600" b="1" dirty="0" smtClean="0">
                <a:solidFill>
                  <a:srgbClr val="7030A0"/>
                </a:solidFill>
              </a:rPr>
              <a:t>2.106,96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šolskega sklada:				 </a:t>
            </a:r>
            <a:r>
              <a:rPr lang="sl-SI" sz="1600" b="1" dirty="0" smtClean="0">
                <a:solidFill>
                  <a:srgbClr val="7030A0"/>
                </a:solidFill>
              </a:rPr>
              <a:t>1.132,79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Gibalo razvoja:			</a:t>
            </a:r>
            <a:r>
              <a:rPr lang="sl-SI" sz="1600" b="1" smtClean="0">
                <a:solidFill>
                  <a:srgbClr val="7030A0"/>
                </a:solidFill>
              </a:rPr>
              <a:t>    </a:t>
            </a:r>
            <a:r>
              <a:rPr lang="sl-SI" sz="1600" b="1" smtClean="0">
                <a:solidFill>
                  <a:srgbClr val="7030A0"/>
                </a:solidFill>
              </a:rPr>
              <a:t>333,59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123</Words>
  <Application>Microsoft Office PowerPoint</Application>
  <PresentationFormat>Diaprojekcija na zaslonu (4:3)</PresentationFormat>
  <Paragraphs>49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Officeova tema</vt:lpstr>
      <vt:lpstr>Obrazložitev RAČUNOVODSKEGA DELA letnega poročila in ostalega finančnega poslovanja OŠ Stična v letu 2012</vt:lpstr>
      <vt:lpstr>BILANCA STANJA</vt:lpstr>
      <vt:lpstr>Viri za nabavo sredstev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11</cp:revision>
  <dcterms:created xsi:type="dcterms:W3CDTF">2013-02-20T15:19:25Z</dcterms:created>
  <dcterms:modified xsi:type="dcterms:W3CDTF">2013-02-21T08:06:32Z</dcterms:modified>
</cp:coreProperties>
</file>